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7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7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09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3962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4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64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74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28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2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8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2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8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43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2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3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9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3145E0-157B-4E11-932F-87A6F16C1484}"/>
              </a:ext>
            </a:extLst>
          </p:cNvPr>
          <p:cNvSpPr txBox="1">
            <a:spLocks/>
          </p:cNvSpPr>
          <p:nvPr/>
        </p:nvSpPr>
        <p:spPr>
          <a:xfrm>
            <a:off x="0" y="1219200"/>
            <a:ext cx="9144000" cy="44196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INTERNSHIP STUDIO</a:t>
            </a:r>
            <a:br>
              <a:rPr lang="en-US" b="1" dirty="0"/>
            </a:br>
            <a:r>
              <a:rPr lang="en-US" sz="3200" b="1" dirty="0"/>
              <a:t>INTERNSHIP FOR ETHICAL HACKING</a:t>
            </a:r>
            <a:br>
              <a:rPr lang="en-US" b="1" dirty="0"/>
            </a:br>
            <a:br>
              <a:rPr lang="en-US" b="1" i="1" dirty="0"/>
            </a:br>
            <a:r>
              <a:rPr lang="en-US" dirty="0"/>
              <a:t>TASK – 3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Name – Sovan Das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6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6228-1094-4752-890B-2AE15251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0"/>
            <a:ext cx="7765322" cy="970450"/>
          </a:xfrm>
        </p:spPr>
        <p:txBody>
          <a:bodyPr/>
          <a:lstStyle/>
          <a:p>
            <a:r>
              <a:rPr lang="en-GB" dirty="0"/>
              <a:t>Screen Recording </a:t>
            </a:r>
            <a:endParaRPr lang="en-IN" dirty="0"/>
          </a:p>
        </p:txBody>
      </p:sp>
      <p:pic>
        <p:nvPicPr>
          <p:cNvPr id="3" name="TASK 3">
            <a:hlinkClick r:id="" action="ppaction://media"/>
            <a:extLst>
              <a:ext uri="{FF2B5EF4-FFF2-40B4-BE49-F238E27FC236}">
                <a16:creationId xmlns:a16="http://schemas.microsoft.com/office/drawing/2014/main" id="{E2DE5599-3870-4D6F-A0A1-19137AFD1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93" y="970450"/>
            <a:ext cx="9144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209939"/>
            <a:ext cx="7765322" cy="970450"/>
          </a:xfrm>
        </p:spPr>
        <p:txBody>
          <a:bodyPr/>
          <a:lstStyle/>
          <a:p>
            <a:r>
              <a:rPr lang="en-US" b="1" u="sng" dirty="0"/>
              <a:t>STEPS INVOLVED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19200"/>
            <a:ext cx="9144000" cy="5638800"/>
          </a:xfrm>
        </p:spPr>
        <p:txBody>
          <a:bodyPr>
            <a:normAutofit/>
          </a:bodyPr>
          <a:lstStyle/>
          <a:p>
            <a:pPr marL="891450" lvl="1" indent="-514350">
              <a:buFont typeface="+mj-lt"/>
              <a:buAutoNum type="arabicParenR"/>
            </a:pPr>
            <a:r>
              <a:rPr lang="en-US" dirty="0"/>
              <a:t>Use burpsuit for this method</a:t>
            </a:r>
          </a:p>
          <a:p>
            <a:pPr marL="891450" lvl="1" indent="-514350">
              <a:buFont typeface="+mj-lt"/>
              <a:buAutoNum type="arabicParenR"/>
            </a:pPr>
            <a:r>
              <a:rPr lang="en-US" dirty="0"/>
              <a:t>Open Firefox and set the proxy setting as burpsuit proxy</a:t>
            </a:r>
          </a:p>
          <a:p>
            <a:pPr marL="891450" lvl="1" indent="-514350">
              <a:buFont typeface="+mj-lt"/>
              <a:buAutoNum type="arabicParenR"/>
            </a:pPr>
            <a:r>
              <a:rPr lang="en-US" dirty="0"/>
              <a:t>Turn on intercept in burpsuit</a:t>
            </a:r>
          </a:p>
          <a:p>
            <a:pPr marL="891450" lvl="1" indent="-514350">
              <a:buFont typeface="+mj-lt"/>
              <a:buAutoNum type="arabicParenR"/>
            </a:pPr>
            <a:r>
              <a:rPr lang="en-US" dirty="0"/>
              <a:t>In Firefox open the link </a:t>
            </a:r>
            <a:r>
              <a:rPr lang="en-US" dirty="0">
                <a:hlinkClick r:id="rId2"/>
              </a:rPr>
              <a:t>http://testasp.vulnweb.com</a:t>
            </a:r>
            <a:endParaRPr lang="en-US" dirty="0"/>
          </a:p>
          <a:p>
            <a:pPr marL="891450" lvl="1" indent="-514350">
              <a:buFont typeface="+mj-lt"/>
              <a:buAutoNum type="arabicParenR"/>
            </a:pPr>
            <a:r>
              <a:rPr lang="en-US" dirty="0"/>
              <a:t>Forward in intercept in burpsuit</a:t>
            </a:r>
          </a:p>
          <a:p>
            <a:pPr marL="891450" lvl="1" indent="-514350">
              <a:buFont typeface="+mj-lt"/>
              <a:buAutoNum type="arabicParenR"/>
            </a:pPr>
            <a:r>
              <a:rPr lang="en-US" dirty="0"/>
              <a:t>Try the XSS script </a:t>
            </a:r>
            <a:r>
              <a:rPr lang="en-US" b="1" dirty="0">
                <a:solidFill>
                  <a:srgbClr val="FFFF00"/>
                </a:solidFill>
              </a:rPr>
              <a:t>&lt;script&gt;alert(1)&lt;/script &gt; </a:t>
            </a:r>
            <a:r>
              <a:rPr lang="en-US" dirty="0"/>
              <a:t>in search box</a:t>
            </a:r>
          </a:p>
          <a:p>
            <a:pPr marL="891450" lvl="1" indent="-514350">
              <a:buFont typeface="+mj-lt"/>
              <a:buAutoNum type="arabicParenR"/>
            </a:pPr>
            <a:r>
              <a:rPr lang="en-US" dirty="0"/>
              <a:t>In burpsuit forward the response in intruder</a:t>
            </a:r>
          </a:p>
          <a:p>
            <a:pPr marL="891450" lvl="1" indent="-514350">
              <a:buFont typeface="+mj-lt"/>
              <a:buAutoNum type="arabicParenR" startAt="8"/>
            </a:pPr>
            <a:r>
              <a:rPr lang="en-US" dirty="0"/>
              <a:t>In intruder section, post the XSS scripts and start attack</a:t>
            </a:r>
          </a:p>
          <a:p>
            <a:pPr marL="891450" lvl="1" indent="-514350">
              <a:buFont typeface="+mj-lt"/>
              <a:buAutoNum type="arabicParenR" startAt="8"/>
            </a:pPr>
            <a:r>
              <a:rPr lang="en-US" dirty="0"/>
              <a:t>Check which XSS script that intruded, copy the response of it and paste it in Firefox browser to see how it works</a:t>
            </a:r>
          </a:p>
          <a:p>
            <a:pPr marL="891450" lvl="1" indent="-514350">
              <a:buFont typeface="+mj-lt"/>
              <a:buAutoNum type="arabicParenR" startAt="8"/>
            </a:pPr>
            <a:r>
              <a:rPr lang="en-US" dirty="0"/>
              <a:t>Here </a:t>
            </a:r>
            <a:r>
              <a:rPr lang="en-US" b="1" dirty="0">
                <a:solidFill>
                  <a:srgbClr val="FFFF00"/>
                </a:solidFill>
              </a:rPr>
              <a:t>&lt;script&gt;alert(1)&lt;/script&gt; </a:t>
            </a:r>
            <a:r>
              <a:rPr lang="en-US" dirty="0"/>
              <a:t>works and gives out an response of script injection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1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6228-1094-4752-890B-2AE15251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0"/>
            <a:ext cx="7765322" cy="970450"/>
          </a:xfrm>
        </p:spPr>
        <p:txBody>
          <a:bodyPr/>
          <a:lstStyle/>
          <a:p>
            <a:r>
              <a:rPr lang="en-GB" dirty="0"/>
              <a:t>Screenshots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80D07-140B-4375-92EE-4662FD78E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2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6228-1094-4752-890B-2AE15251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0"/>
            <a:ext cx="7765322" cy="970450"/>
          </a:xfrm>
        </p:spPr>
        <p:txBody>
          <a:bodyPr/>
          <a:lstStyle/>
          <a:p>
            <a:r>
              <a:rPr lang="en-GB" dirty="0"/>
              <a:t>Screenshots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80D07-140B-4375-92EE-4662FD78E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6800"/>
            <a:ext cx="914400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3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6228-1094-4752-890B-2AE15251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0"/>
            <a:ext cx="7765322" cy="970450"/>
          </a:xfrm>
        </p:spPr>
        <p:txBody>
          <a:bodyPr/>
          <a:lstStyle/>
          <a:p>
            <a:r>
              <a:rPr lang="en-GB" dirty="0"/>
              <a:t>Screenshots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80D07-140B-4375-92EE-4662FD78E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6800"/>
            <a:ext cx="914400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5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6228-1094-4752-890B-2AE15251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0"/>
            <a:ext cx="7765322" cy="970450"/>
          </a:xfrm>
        </p:spPr>
        <p:txBody>
          <a:bodyPr/>
          <a:lstStyle/>
          <a:p>
            <a:r>
              <a:rPr lang="en-GB" dirty="0"/>
              <a:t>Screenshots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80D07-140B-4375-92EE-4662FD78E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66800"/>
            <a:ext cx="914400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99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6228-1094-4752-890B-2AE15251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0"/>
            <a:ext cx="7765322" cy="970450"/>
          </a:xfrm>
        </p:spPr>
        <p:txBody>
          <a:bodyPr/>
          <a:lstStyle/>
          <a:p>
            <a:r>
              <a:rPr lang="en-GB" dirty="0"/>
              <a:t>Screenshots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80D07-140B-4375-92EE-4662FD78E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6800"/>
            <a:ext cx="9143999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0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6228-1094-4752-890B-2AE15251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0"/>
            <a:ext cx="7765322" cy="970450"/>
          </a:xfrm>
        </p:spPr>
        <p:txBody>
          <a:bodyPr/>
          <a:lstStyle/>
          <a:p>
            <a:r>
              <a:rPr lang="en-GB" dirty="0"/>
              <a:t>Screenshots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80D07-140B-4375-92EE-4662FD78E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6800"/>
            <a:ext cx="9143999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0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6228-1094-4752-890B-2AE15251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0"/>
            <a:ext cx="7765322" cy="970450"/>
          </a:xfrm>
        </p:spPr>
        <p:txBody>
          <a:bodyPr/>
          <a:lstStyle/>
          <a:p>
            <a:r>
              <a:rPr lang="en-GB" dirty="0"/>
              <a:t>Screenshots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80D07-140B-4375-92EE-4662FD78E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6800"/>
            <a:ext cx="914400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500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26</TotalTime>
  <Words>143</Words>
  <Application>Microsoft Office PowerPoint</Application>
  <PresentationFormat>On-screen Show (4:3)</PresentationFormat>
  <Paragraphs>22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Calisto MT</vt:lpstr>
      <vt:lpstr>Wingdings 2</vt:lpstr>
      <vt:lpstr>Slate</vt:lpstr>
      <vt:lpstr>PowerPoint Presentation</vt:lpstr>
      <vt:lpstr>STEPS INVOLVED</vt:lpstr>
      <vt:lpstr>Screenshots </vt:lpstr>
      <vt:lpstr>Screenshots </vt:lpstr>
      <vt:lpstr>Screenshots </vt:lpstr>
      <vt:lpstr>Screenshots </vt:lpstr>
      <vt:lpstr>Screenshots </vt:lpstr>
      <vt:lpstr>Screenshots </vt:lpstr>
      <vt:lpstr>Screenshots </vt:lpstr>
      <vt:lpstr>Screen Recording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STUDIO  INTERNSHIP FOR ETHICAL HACKING TASK-3</dc:title>
  <dc:creator>AMINA</dc:creator>
  <cp:lastModifiedBy>Sovan Das</cp:lastModifiedBy>
  <cp:revision>8</cp:revision>
  <dcterms:created xsi:type="dcterms:W3CDTF">2006-08-16T00:00:00Z</dcterms:created>
  <dcterms:modified xsi:type="dcterms:W3CDTF">2024-02-04T15:51:17Z</dcterms:modified>
</cp:coreProperties>
</file>